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322" r:id="rId4"/>
    <p:sldId id="323" r:id="rId5"/>
    <p:sldId id="324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5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9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6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2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1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0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5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5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6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5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 Service Architecture</a:t>
            </a:r>
            <a:br>
              <a:rPr lang="en-US" sz="6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Sourcing</a:t>
            </a: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4400" u="sng" dirty="0" smtClean="0"/>
              <a:t>Suresh Selvaraj </a:t>
            </a:r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6750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8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3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6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9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2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8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3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2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4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14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3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19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5721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6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63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92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8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01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77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8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41479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65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50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50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4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31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0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1" y="285677"/>
            <a:ext cx="8077379" cy="63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1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4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5</Words>
  <Application>Microsoft Office PowerPoint</Application>
  <PresentationFormat>Widescreen</PresentationFormat>
  <Paragraphs>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Micro Service Architecture Event Sourcing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Service Architecture</dc:title>
  <dc:creator>Selvaraj, Suresh (Cognizant)</dc:creator>
  <cp:lastModifiedBy>Selvaraj, Suresh (Cognizant)</cp:lastModifiedBy>
  <cp:revision>49</cp:revision>
  <dcterms:created xsi:type="dcterms:W3CDTF">2017-11-20T09:54:05Z</dcterms:created>
  <dcterms:modified xsi:type="dcterms:W3CDTF">2017-11-27T14:15:29Z</dcterms:modified>
</cp:coreProperties>
</file>